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86"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C7C"/>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8848" autoAdjust="0"/>
  </p:normalViewPr>
  <p:slideViewPr>
    <p:cSldViewPr snapToGrid="0">
      <p:cViewPr varScale="1">
        <p:scale>
          <a:sx n="94" d="100"/>
          <a:sy n="94" d="100"/>
        </p:scale>
        <p:origin x="330" y="90"/>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223863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11/4/2021</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11/4/2021</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lnSpcReduction="10000"/>
          </a:bodyPr>
          <a:lstStyle/>
          <a:p>
            <a:r>
              <a:rPr lang="en-US" sz="3600" dirty="0"/>
              <a:t>Environment Configuration</a:t>
            </a:r>
          </a:p>
          <a:p>
            <a:endParaRPr lang="en-US" sz="3600" dirty="0"/>
          </a:p>
          <a:p>
            <a:r>
              <a:rPr lang="en-US" sz="3600" dirty="0"/>
              <a:t>Data Exposing Bugs in Code</a:t>
            </a:r>
          </a:p>
          <a:p>
            <a:endParaRPr lang="en-US" sz="3600" dirty="0"/>
          </a:p>
          <a:p>
            <a:r>
              <a:rPr lang="en-US" sz="3600" dirty="0"/>
              <a:t>Scaling Issues</a:t>
            </a:r>
          </a:p>
          <a:p>
            <a:endParaRPr lang="en-US" sz="3600" dirty="0"/>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Principal Product Marketing Manager - Elastic</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@isaacrlevin</a:t>
            </a:r>
          </a:p>
          <a:p>
            <a:pPr marL="0" indent="0">
              <a:buNone/>
            </a:pPr>
            <a:r>
              <a:rPr lang="en-US" sz="2400" dirty="0"/>
              <a:t>       @isaacrlevin</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Channel 9!</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3584062" y="770988"/>
            <a:ext cx="5023876" cy="523220"/>
          </a:xfrm>
          <a:prstGeom prst="rect">
            <a:avLst/>
          </a:prstGeom>
        </p:spPr>
        <p:txBody>
          <a:bodyPr wrap="none">
            <a:spAutoFit/>
          </a:bodyPr>
          <a:lstStyle/>
          <a:p>
            <a:r>
              <a:rPr lang="en-US" sz="2800" dirty="0"/>
              <a:t>http://isaacl.dev/appinsights-talk</a:t>
            </a:r>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fontScale="92500" lnSpcReduction="20000"/>
          </a:bodyPr>
          <a:lstStyle/>
          <a:p>
            <a:r>
              <a:rPr lang="en-US" sz="3200" dirty="0"/>
              <a:t>Who writes Web Apps (</a:t>
            </a:r>
            <a:r>
              <a:rPr lang="en-US" sz="3200" dirty="0" err="1"/>
              <a:t>client,server,both</a:t>
            </a:r>
            <a:r>
              <a:rPr lang="en-US" sz="3200" dirty="0"/>
              <a:t>)?</a:t>
            </a:r>
          </a:p>
          <a:p>
            <a:endParaRPr lang="en-US" sz="3200" dirty="0"/>
          </a:p>
          <a:p>
            <a:r>
              <a:rPr lang="en-US" sz="3200" dirty="0"/>
              <a:t>Who has apps deployed to the cloud? On-Prem?</a:t>
            </a:r>
          </a:p>
          <a:p>
            <a:endParaRPr lang="en-US" sz="3200" dirty="0"/>
          </a:p>
          <a:p>
            <a:r>
              <a:rPr lang="en-US" sz="3200" dirty="0"/>
              <a:t>Who uses an APM (New Relic, App Dynamics)?</a:t>
            </a:r>
          </a:p>
          <a:p>
            <a:endParaRPr lang="en-US" sz="3200" dirty="0"/>
          </a:p>
          <a:p>
            <a:r>
              <a:rPr lang="en-US" sz="3200" dirty="0"/>
              <a:t>Who rolls own Telemetry Collection (</a:t>
            </a:r>
            <a:r>
              <a:rPr lang="en-US" sz="3200" dirty="0" err="1"/>
              <a:t>NLog</a:t>
            </a:r>
            <a:r>
              <a:rPr lang="en-US" sz="3200" dirty="0"/>
              <a:t>, log4net)?</a:t>
            </a:r>
          </a:p>
          <a:p>
            <a:endParaRPr lang="en-US" sz="3200" dirty="0"/>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lnSpcReduction="10000"/>
          </a:bodyPr>
          <a:lstStyle/>
          <a:p>
            <a:r>
              <a:rPr lang="en-US" sz="3200" dirty="0"/>
              <a:t>What could we do with all the data our application creates/uses?</a:t>
            </a:r>
          </a:p>
          <a:p>
            <a:endParaRPr lang="en-US" sz="3200" dirty="0"/>
          </a:p>
          <a:p>
            <a:r>
              <a:rPr lang="en-US" sz="3200" dirty="0"/>
              <a:t>How much easier would our lives be if we could chart the path of a request frequently used and spend little time doing it?</a:t>
            </a:r>
          </a:p>
          <a:p>
            <a:endParaRPr lang="en-US" sz="3200" dirty="0"/>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514600"/>
            <a:ext cx="1828800" cy="1828800"/>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236" y="2514600"/>
            <a:ext cx="997527" cy="1828800"/>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452" y="2514600"/>
            <a:ext cx="1613095" cy="1828800"/>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1552" y="2514600"/>
            <a:ext cx="2988897" cy="1828800"/>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2514600"/>
            <a:ext cx="1828800" cy="182880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038" y="2459870"/>
            <a:ext cx="3691924" cy="193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60D88AA-E207-4158-A719-97237E1979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67" y="2512938"/>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2AEF6C6-F4EB-4BD2-9D09-7D0EAF8F2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291" y="2469334"/>
            <a:ext cx="34834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14" name="Picture 13">
            <a:extLst>
              <a:ext uri="{FF2B5EF4-FFF2-40B4-BE49-F238E27FC236}">
                <a16:creationId xmlns:a16="http://schemas.microsoft.com/office/drawing/2014/main" id="{5280E4AA-75D4-4C24-B7CF-CF2A41EC1A6D}"/>
              </a:ext>
            </a:extLst>
          </p:cNvPr>
          <p:cNvPicPr>
            <a:picLocks noChangeAspect="1"/>
          </p:cNvPicPr>
          <p:nvPr/>
        </p:nvPicPr>
        <p:blipFill>
          <a:blip r:embed="rId3"/>
          <a:stretch>
            <a:fillRect/>
          </a:stretch>
        </p:blipFill>
        <p:spPr>
          <a:xfrm>
            <a:off x="241485" y="1690688"/>
            <a:ext cx="11703736" cy="4608993"/>
          </a:xfrm>
          <a:prstGeom prst="rect">
            <a:avLst/>
          </a:prstGeom>
        </p:spPr>
      </p:pic>
      <p:grpSp>
        <p:nvGrpSpPr>
          <p:cNvPr id="15" name="Group 14">
            <a:extLst>
              <a:ext uri="{FF2B5EF4-FFF2-40B4-BE49-F238E27FC236}">
                <a16:creationId xmlns:a16="http://schemas.microsoft.com/office/drawing/2014/main" id="{D27B2B9D-334A-460F-9E9E-F6DF40DA4AF7}"/>
              </a:ext>
            </a:extLst>
          </p:cNvPr>
          <p:cNvGrpSpPr/>
          <p:nvPr/>
        </p:nvGrpSpPr>
        <p:grpSpPr>
          <a:xfrm>
            <a:off x="4868205" y="4231401"/>
            <a:ext cx="3139578" cy="854473"/>
            <a:chOff x="4919133" y="4250267"/>
            <a:chExt cx="3139578" cy="854473"/>
          </a:xfrm>
        </p:grpSpPr>
        <p:sp>
          <p:nvSpPr>
            <p:cNvPr id="16" name="Multiplication Sign 15">
              <a:extLst>
                <a:ext uri="{FF2B5EF4-FFF2-40B4-BE49-F238E27FC236}">
                  <a16:creationId xmlns:a16="http://schemas.microsoft.com/office/drawing/2014/main" id="{85DC479B-487E-4013-BD5E-D95CFF8D0434}"/>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1C00B20F-4E25-4BA8-A6C6-775F6ECE2588}"/>
                </a:ext>
              </a:extLst>
            </p:cNvPr>
            <p:cNvSpPr txBox="1"/>
            <p:nvPr/>
          </p:nvSpPr>
          <p:spPr>
            <a:xfrm>
              <a:off x="5884333" y="4289132"/>
              <a:ext cx="2174378" cy="815608"/>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rgbClr val="FF0000"/>
                  </a:solidFill>
                </a:rPr>
                <a:t>Configurable in portal</a:t>
              </a:r>
            </a:p>
            <a:p>
              <a:pPr algn="ctr">
                <a:lnSpc>
                  <a:spcPct val="90000"/>
                </a:lnSpc>
                <a:spcAft>
                  <a:spcPts val="600"/>
                </a:spcAft>
              </a:pPr>
              <a:r>
                <a:rPr lang="en-US" sz="1600" dirty="0">
                  <a:solidFill>
                    <a:srgbClr val="FF0000"/>
                  </a:solidFill>
                </a:rPr>
                <a:t>Up to 2 Years</a:t>
              </a:r>
            </a:p>
          </p:txBody>
        </p:sp>
      </p:grpSp>
    </p:spTree>
    <p:extLst>
      <p:ext uri="{BB962C8B-B14F-4D97-AF65-F5344CB8AC3E}">
        <p14:creationId xmlns:p14="http://schemas.microsoft.com/office/powerpoint/2010/main" val="1260205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1802</TotalTime>
  <Words>743</Words>
  <Application>Microsoft Office PowerPoint</Application>
  <PresentationFormat>Widescreen</PresentationFormat>
  <Paragraphs>125</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The Tool You Never Knew You Needed</vt:lpstr>
      <vt:lpstr>Isaac Levin  Principal Product Marketing Manager - Elastic</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Channel 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 (.NET Foundation)</cp:lastModifiedBy>
  <cp:revision>310</cp:revision>
  <dcterms:created xsi:type="dcterms:W3CDTF">2017-11-11T22:50:13Z</dcterms:created>
  <dcterms:modified xsi:type="dcterms:W3CDTF">2021-11-04T22:04:29Z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